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47.png" ContentType="image/png"/>
  <Override PartName="/ppt/media/image10.png" ContentType="image/png"/>
  <Override PartName="/ppt/media/image35.png" ContentType="image/png"/>
  <Override PartName="/ppt/media/image5.png" ContentType="image/png"/>
  <Override PartName="/ppt/media/image17.png" ContentType="image/png"/>
  <Override PartName="/ppt/media/image28.png" ContentType="image/png"/>
  <Override PartName="/ppt/media/image34.png" ContentType="image/png"/>
  <Override PartName="/ppt/media/image4.png" ContentType="image/png"/>
  <Override PartName="/ppt/media/image16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15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14.png" ContentType="image/png"/>
  <Override PartName="/ppt/media/image25.png" ContentType="image/png"/>
  <Override PartName="/ppt/media/image60.png" ContentType="image/png"/>
  <Override PartName="/ppt/media/image23.png" ContentType="image/png"/>
  <Override PartName="/ppt/media/image58.png" ContentType="image/png"/>
  <Override PartName="/ppt/media/image21.png" ContentType="image/png"/>
  <Override PartName="/ppt/media/image22.png" ContentType="image/png"/>
  <Override PartName="/ppt/media/image59.png" ContentType="image/png"/>
  <Override PartName="/ppt/media/image57.png" ContentType="image/png"/>
  <Override PartName="/ppt/media/image20.png" ContentType="image/png"/>
  <Override PartName="/ppt/media/image61.png" ContentType="image/png"/>
  <Override PartName="/ppt/media/image24.png" ContentType="image/png"/>
  <Override PartName="/ppt/media/image31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75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17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70.xml.rels" ContentType="application/vnd.openxmlformats-package.relationships+xml"/>
  <Override PartName="/ppt/slides/_rels/slide63.xml.rels" ContentType="application/vnd.openxmlformats-package.relationships+xml"/>
  <Override PartName="/ppt/slides/_rels/slide55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66.xml.rels" ContentType="application/vnd.openxmlformats-package.relationships+xml"/>
  <Override PartName="/ppt/slides/_rels/slide65.xml.rels" ContentType="application/vnd.openxmlformats-package.relationships+xml"/>
  <Override PartName="/ppt/slides/_rels/slide58.xml.rels" ContentType="application/vnd.openxmlformats-package.relationships+xml"/>
  <Override PartName="/ppt/slides/_rels/slide74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964A63-C2E5-496F-B702-DD8BB56F2BF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6A04AC-1BD4-4EF3-9B8E-BF8A716C5E7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E538F78-ECFD-420C-8E6C-63F2C4262F2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5E617B-43F8-43F5-9801-301BEB0BA2B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F9560B-93C7-45F8-AA11-6A73D634D06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A999BD-469E-4E16-B028-B8B6A9B17B5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6A96E2-3CF8-4CBC-996D-EC2DCA7A78C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52E8E1-7B3D-4663-B026-EFA3AC13006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CDA3D72-5606-4181-8FC9-6228BB3D6C5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3D2B38-2381-481F-8735-FECBE557F17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E2567F-12F5-4637-A3AF-A36DE9B27D2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32843A-5925-4EC1-98A0-A98B5F136BB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8123D26-BEDA-444C-928D-9FDE77E325F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image" Target="../media/image60.png"/><Relationship Id="rId3" Type="http://schemas.openxmlformats.org/officeDocument/2006/relationships/image" Target="../media/image61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22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23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25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1435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2024-08-28T10:13:19Z</dcterms:modified>
  <cp:revision>87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